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749" r:id="rId3"/>
    <p:sldId id="751" r:id="rId4"/>
    <p:sldId id="745" r:id="rId5"/>
    <p:sldId id="746" r:id="rId6"/>
    <p:sldId id="747" r:id="rId7"/>
    <p:sldId id="74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e Manuel Delgado Blasco" initials="JMDB" lastIdx="1" clrIdx="0">
    <p:extLst>
      <p:ext uri="{19B8F6BF-5375-455C-9EA6-DF929625EA0E}">
        <p15:presenceInfo xmlns:p15="http://schemas.microsoft.com/office/powerpoint/2012/main" userId="S::j.delgado@rheagroup.com::8527807b-2c8f-45ab-b7ad-0e903bff92a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6T22:34:27.288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2D9EF-FE99-438F-8990-629FF3999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0377D-88B5-4D17-8DBB-FC28963DD4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1BC61-F059-40CF-942B-FA4FFB1D0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D5A6B-2C05-418D-BF90-A3783E45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014B4-9A72-42E9-864E-1E301FF8B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987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CF21E-FC62-4655-8D12-0CD856220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1F01D9-2EED-4003-95AA-C9788DFBF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73B89-1FAD-4567-8782-848DF0058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51C0C-5431-421D-91E7-CCF92ADFD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30F1-1B45-49A0-B7A4-4ECF146B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199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739FCC-58AB-47E9-9741-4C062C19A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449AB1-3C0C-4448-8807-57613846C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29F21-4D9C-47C2-BBCB-339E315A7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05F29-8C24-42B1-9C75-A8C20E51D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56CB4-63E3-4503-81BF-9CF8FC54D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0984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A68BE-ADD0-4C2A-981A-FAE8767A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A6CC7-779F-408F-B9BD-FE7D9C492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B3B18-2EEA-46E5-9674-49BF85FD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C8AC1-4A49-4B8A-8BFE-B71CFF953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29DD8-086B-4C33-BD6E-CFBC1E3B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425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F12BA-D300-4C3D-BDD0-1D767242A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567AA-403B-47AB-8EA6-AE5DB49AF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CBFB7-EAE7-477A-8A7B-7DA314E84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24EB9-F040-4E66-8EEF-80F215FCA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BA717-74E7-4FA4-9E10-1AE1908D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043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C0965-D840-4F4B-8677-E477F4E87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F4E42-9C3B-4399-970A-E224E9D3E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A2BB35-1818-4746-924A-1F942AF838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8CD39F-5674-4D38-B16C-427C4D48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A6AFC6-221E-4F0F-B2D2-5C37660C6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805D2E-348D-4120-B3FD-CF4D0569F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15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FB8AF-77D5-459C-95E2-693553013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5FF05-2CE5-4D51-B9EA-ED1F78326C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4892A8-C7EC-468E-8ABC-58D681DC11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4CD4D-E1E6-40D7-8DA0-1ACE50D702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3E605A-9E6C-40E6-9A1B-01D969C615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165266-D363-4634-8D69-3386E723B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1485F0-22F9-49A5-A898-BB21F1C91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1C993-96F2-42D6-9F67-2AC79E84A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40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9A3E7-76FC-43F4-90BD-FDB9E93B5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1108F9-3412-43BC-ADDF-579A9A949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4DB67F-7BA0-4FE5-AE07-FC1BF0EDB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E38CDD-70A8-40B9-8273-9B374F4F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720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8DB6B8-0650-4DE4-995D-BBAB0FA59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02173E-EF9A-4E00-999D-B43991BD1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02BF97-4D60-491B-8204-9E6F456C7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453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9708D-AD0F-4AAB-B14A-12C32F3BE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0FF73-1CEB-4D0E-A83F-58CF4705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5917E-DAD5-4A65-9698-C50172261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5B8851-85DE-4FA9-9FF5-340BC3CE0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9A33E6-CF5E-44E3-BDFD-959056804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65A9B-DFCE-4043-A67D-5C74E444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3664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0C423-3997-472B-A6F3-10B68282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8D001F-10D4-4928-B178-8F166C9A0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DA0E0-1C4C-4EF0-A298-08AC4D408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C69DE9-AA38-44D8-80D0-239388C69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B46AC-4FC4-43D6-8BDD-6E66D050D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E83D6-C658-4FA4-8000-6469F6441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411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4641E0-10E1-427B-9302-920CE1908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95549-B6C2-4107-A2AD-4C49ECB49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91FEA-8FF2-48CB-A3D4-13CC434552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DD7CA-B684-4F17-A716-32FDDC8A1AA9}" type="datetimeFigureOut">
              <a:rPr lang="en-GB" smtClean="0"/>
              <a:t>26/05/2021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61D63-234C-4AFB-ABB9-D54F7EA896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3D403-733E-41EA-8212-E49A8B86D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590ED-7512-4467-9CFE-853CAE9E3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217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B2AA9-1571-4AA3-8627-7AB0EE5446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Cloud mask algorithm comparison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677F0-3AAA-4BDD-8BF3-CB6E33C3DC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GEE vs COLAB</a:t>
            </a:r>
          </a:p>
        </p:txBody>
      </p:sp>
    </p:spTree>
    <p:extLst>
      <p:ext uri="{BB962C8B-B14F-4D97-AF65-F5344CB8AC3E}">
        <p14:creationId xmlns:p14="http://schemas.microsoft.com/office/powerpoint/2010/main" val="3373806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6BFFA-EEC9-41DF-860B-47B373AE0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Cloud mask algorithm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22CEE-7B8F-47FA-B590-4B80B92D3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GEE has a simple method to mask out clouds on Sentinel-2 based on the cloud bit mask on the QA band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50F2A2-AFC4-44FE-9093-3410FB0BD9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51" t="12000" r="31749" b="53333"/>
          <a:stretch/>
        </p:blipFill>
        <p:spPr>
          <a:xfrm>
            <a:off x="1056640" y="2812573"/>
            <a:ext cx="8067040" cy="398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050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18F61-DDDB-4F2F-90A6-E2A4A88A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Cloud mask algorithm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9911A-2933-4D87-9291-DC5883DEF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many cases, that simple algorithm implemented in GEE using the QA band is not enough, and more efficient and accurate cloud mask needs to be employed</a:t>
            </a:r>
          </a:p>
          <a:p>
            <a:r>
              <a:rPr lang="en-GB" dirty="0"/>
              <a:t>An available cloud mask algorithm using the cloudless collection as well as probability of clouds allows not only to better identify clouds, but also mask out cloud shadows. </a:t>
            </a:r>
          </a:p>
          <a:p>
            <a:pPr lvl="1"/>
            <a:r>
              <a:rPr lang="en-GB" dirty="0"/>
              <a:t>Its drawback is that GEE used to give memory error issues when using it.</a:t>
            </a:r>
          </a:p>
          <a:p>
            <a:pPr lvl="1"/>
            <a:r>
              <a:rPr lang="en-GB" dirty="0"/>
              <a:t>Solution, run it in COLAB.</a:t>
            </a:r>
          </a:p>
        </p:txBody>
      </p:sp>
    </p:spTree>
    <p:extLst>
      <p:ext uri="{BB962C8B-B14F-4D97-AF65-F5344CB8AC3E}">
        <p14:creationId xmlns:p14="http://schemas.microsoft.com/office/powerpoint/2010/main" val="2646886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EC026-6388-4D2A-9275-88949E35C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4" y="137242"/>
            <a:ext cx="10935092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Cloud mask comparison : GEE simple script</a:t>
            </a:r>
            <a:endParaRPr lang="en-US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8084950F-D1AF-4B9F-96FB-76D79D87E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26925" y="2284489"/>
            <a:ext cx="7886700" cy="443626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BA3FFD-83F2-4326-A7F0-E31247B53D2B}"/>
              </a:ext>
            </a:extLst>
          </p:cNvPr>
          <p:cNvSpPr txBox="1"/>
          <p:nvPr/>
        </p:nvSpPr>
        <p:spPr>
          <a:xfrm>
            <a:off x="386499" y="1934077"/>
            <a:ext cx="31862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Most of the clouds are not totally masked and will have an imminent impact on its derived </a:t>
            </a:r>
          </a:p>
          <a:p>
            <a:r>
              <a:rPr lang="en-GB" sz="2400" dirty="0"/>
              <a:t>products</a:t>
            </a:r>
          </a:p>
        </p:txBody>
      </p:sp>
    </p:spTree>
    <p:extLst>
      <p:ext uri="{BB962C8B-B14F-4D97-AF65-F5344CB8AC3E}">
        <p14:creationId xmlns:p14="http://schemas.microsoft.com/office/powerpoint/2010/main" val="1053682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EC026-6388-4D2A-9275-88949E35C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Cloud mask comparison: COLAB advanced</a:t>
            </a:r>
            <a:endParaRPr lang="en-US"/>
          </a:p>
        </p:txBody>
      </p:sp>
      <p:pic>
        <p:nvPicPr>
          <p:cNvPr id="8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34001856-C007-42DE-B18E-891C339F5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973" y="2012876"/>
            <a:ext cx="8500089" cy="47745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C48648-1CAA-4F02-BA37-E35332CE72EA}"/>
              </a:ext>
            </a:extLst>
          </p:cNvPr>
          <p:cNvSpPr txBox="1"/>
          <p:nvPr/>
        </p:nvSpPr>
        <p:spPr>
          <a:xfrm>
            <a:off x="329938" y="1693978"/>
            <a:ext cx="30320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In this case, the majority of clouds are properly masked, including also their cloud shadows</a:t>
            </a:r>
          </a:p>
        </p:txBody>
      </p:sp>
    </p:spTree>
    <p:extLst>
      <p:ext uri="{BB962C8B-B14F-4D97-AF65-F5344CB8AC3E}">
        <p14:creationId xmlns:p14="http://schemas.microsoft.com/office/powerpoint/2010/main" val="1447994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B192F-9CFB-4317-BB88-43EAF714A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Zoom on GEE cloud mask</a:t>
            </a:r>
            <a:endParaRPr lang="en-US"/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07C5092-3A7D-4ABE-8782-715CD124E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568" y="1556364"/>
            <a:ext cx="8907021" cy="499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968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B192F-9CFB-4317-BB88-43EAF714A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Zoom on COLAB cloud mask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E7E67FD-7539-4362-8183-E8DB302AAD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24" t="10956" r="-82" b="80"/>
          <a:stretch/>
        </p:blipFill>
        <p:spPr>
          <a:xfrm>
            <a:off x="1636506" y="1825360"/>
            <a:ext cx="9083688" cy="456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62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175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Cloud mask algorithm comparison</vt:lpstr>
      <vt:lpstr>Cloud mask algorithm comparison</vt:lpstr>
      <vt:lpstr>Cloud mask algorithm comparison</vt:lpstr>
      <vt:lpstr>Cloud mask comparison : GEE simple script</vt:lpstr>
      <vt:lpstr>Cloud mask comparison: COLAB advanced</vt:lpstr>
      <vt:lpstr>Zoom on GEE cloud mask</vt:lpstr>
      <vt:lpstr>Zoom on COLAB cloud mask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mask algorithm comparison</dc:title>
  <dc:creator>Jose Manuel Delgado Blasco</dc:creator>
  <cp:lastModifiedBy>Jose Manuel Delgado Blasco</cp:lastModifiedBy>
  <cp:revision>1</cp:revision>
  <dcterms:created xsi:type="dcterms:W3CDTF">2021-05-26T20:27:50Z</dcterms:created>
  <dcterms:modified xsi:type="dcterms:W3CDTF">2021-05-26T20:42:36Z</dcterms:modified>
</cp:coreProperties>
</file>

<file path=docProps/thumbnail.jpeg>
</file>